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1C652B-FC80-4500-83BA-F592E2DBE0C7}" v="20" dt="2025-07-18T03:55:49.2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5061" autoAdjust="0"/>
  </p:normalViewPr>
  <p:slideViewPr>
    <p:cSldViewPr snapToGrid="0">
      <p:cViewPr varScale="1">
        <p:scale>
          <a:sx n="55" d="100"/>
          <a:sy n="55" d="100"/>
        </p:scale>
        <p:origin x="109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iver HARPER" userId="1b0b46f4-3155-4778-9476-28fe8d67a09f" providerId="ADAL" clId="{AD1C652B-FC80-4500-83BA-F592E2DBE0C7}"/>
    <pc:docChg chg="undo custSel addSld modSld">
      <pc:chgData name="Oliver HARPER" userId="1b0b46f4-3155-4778-9476-28fe8d67a09f" providerId="ADAL" clId="{AD1C652B-FC80-4500-83BA-F592E2DBE0C7}" dt="2025-07-18T06:36:04.743" v="2326" actId="20577"/>
      <pc:docMkLst>
        <pc:docMk/>
      </pc:docMkLst>
      <pc:sldChg chg="modSp mod">
        <pc:chgData name="Oliver HARPER" userId="1b0b46f4-3155-4778-9476-28fe8d67a09f" providerId="ADAL" clId="{AD1C652B-FC80-4500-83BA-F592E2DBE0C7}" dt="2025-07-18T01:33:34.943" v="23" actId="20577"/>
        <pc:sldMkLst>
          <pc:docMk/>
          <pc:sldMk cId="43304640" sldId="256"/>
        </pc:sldMkLst>
        <pc:spChg chg="mod">
          <ac:chgData name="Oliver HARPER" userId="1b0b46f4-3155-4778-9476-28fe8d67a09f" providerId="ADAL" clId="{AD1C652B-FC80-4500-83BA-F592E2DBE0C7}" dt="2025-07-18T01:33:34.943" v="23" actId="20577"/>
          <ac:spMkLst>
            <pc:docMk/>
            <pc:sldMk cId="43304640" sldId="256"/>
            <ac:spMk id="2" creationId="{AB69EBDE-A6FD-6B94-5201-2D8CDC969A07}"/>
          </ac:spMkLst>
        </pc:spChg>
      </pc:sldChg>
      <pc:sldChg chg="modSp new mod">
        <pc:chgData name="Oliver HARPER" userId="1b0b46f4-3155-4778-9476-28fe8d67a09f" providerId="ADAL" clId="{AD1C652B-FC80-4500-83BA-F592E2DBE0C7}" dt="2025-07-18T01:36:15.196" v="418" actId="20577"/>
        <pc:sldMkLst>
          <pc:docMk/>
          <pc:sldMk cId="815085033" sldId="257"/>
        </pc:sldMkLst>
        <pc:spChg chg="mod">
          <ac:chgData name="Oliver HARPER" userId="1b0b46f4-3155-4778-9476-28fe8d67a09f" providerId="ADAL" clId="{AD1C652B-FC80-4500-83BA-F592E2DBE0C7}" dt="2025-07-18T01:33:42.918" v="51" actId="20577"/>
          <ac:spMkLst>
            <pc:docMk/>
            <pc:sldMk cId="815085033" sldId="257"/>
            <ac:spMk id="2" creationId="{7FE92967-5765-5764-456E-FC9B0DEF5C02}"/>
          </ac:spMkLst>
        </pc:spChg>
        <pc:spChg chg="mod">
          <ac:chgData name="Oliver HARPER" userId="1b0b46f4-3155-4778-9476-28fe8d67a09f" providerId="ADAL" clId="{AD1C652B-FC80-4500-83BA-F592E2DBE0C7}" dt="2025-07-18T01:36:15.196" v="418" actId="20577"/>
          <ac:spMkLst>
            <pc:docMk/>
            <pc:sldMk cId="815085033" sldId="257"/>
            <ac:spMk id="3" creationId="{51B42DFB-81B7-D813-1871-C3B76555AB80}"/>
          </ac:spMkLst>
        </pc:spChg>
      </pc:sldChg>
      <pc:sldChg chg="modSp new mod">
        <pc:chgData name="Oliver HARPER" userId="1b0b46f4-3155-4778-9476-28fe8d67a09f" providerId="ADAL" clId="{AD1C652B-FC80-4500-83BA-F592E2DBE0C7}" dt="2025-07-18T01:39:21.923" v="1067" actId="20577"/>
        <pc:sldMkLst>
          <pc:docMk/>
          <pc:sldMk cId="1724003826" sldId="258"/>
        </pc:sldMkLst>
        <pc:spChg chg="mod">
          <ac:chgData name="Oliver HARPER" userId="1b0b46f4-3155-4778-9476-28fe8d67a09f" providerId="ADAL" clId="{AD1C652B-FC80-4500-83BA-F592E2DBE0C7}" dt="2025-07-18T01:36:27.398" v="437" actId="20577"/>
          <ac:spMkLst>
            <pc:docMk/>
            <pc:sldMk cId="1724003826" sldId="258"/>
            <ac:spMk id="2" creationId="{9949B1F1-84DE-EACC-026A-601F8774E806}"/>
          </ac:spMkLst>
        </pc:spChg>
        <pc:spChg chg="mod">
          <ac:chgData name="Oliver HARPER" userId="1b0b46f4-3155-4778-9476-28fe8d67a09f" providerId="ADAL" clId="{AD1C652B-FC80-4500-83BA-F592E2DBE0C7}" dt="2025-07-18T01:39:21.923" v="1067" actId="20577"/>
          <ac:spMkLst>
            <pc:docMk/>
            <pc:sldMk cId="1724003826" sldId="258"/>
            <ac:spMk id="3" creationId="{D4929CE6-54F2-6034-30C1-3DC29EF63339}"/>
          </ac:spMkLst>
        </pc:spChg>
      </pc:sldChg>
      <pc:sldChg chg="addSp delSp modSp new mod modNotesTx">
        <pc:chgData name="Oliver HARPER" userId="1b0b46f4-3155-4778-9476-28fe8d67a09f" providerId="ADAL" clId="{AD1C652B-FC80-4500-83BA-F592E2DBE0C7}" dt="2025-07-18T02:14:11.453" v="1305" actId="20577"/>
        <pc:sldMkLst>
          <pc:docMk/>
          <pc:sldMk cId="3233326935" sldId="259"/>
        </pc:sldMkLst>
        <pc:spChg chg="mod">
          <ac:chgData name="Oliver HARPER" userId="1b0b46f4-3155-4778-9476-28fe8d67a09f" providerId="ADAL" clId="{AD1C652B-FC80-4500-83BA-F592E2DBE0C7}" dt="2025-07-18T01:39:40.480" v="1083" actId="20577"/>
          <ac:spMkLst>
            <pc:docMk/>
            <pc:sldMk cId="3233326935" sldId="259"/>
            <ac:spMk id="2" creationId="{EC640478-7C56-1D34-E850-457254E65900}"/>
          </ac:spMkLst>
        </pc:spChg>
        <pc:spChg chg="del">
          <ac:chgData name="Oliver HARPER" userId="1b0b46f4-3155-4778-9476-28fe8d67a09f" providerId="ADAL" clId="{AD1C652B-FC80-4500-83BA-F592E2DBE0C7}" dt="2025-07-18T01:47:49.586" v="1090"/>
          <ac:spMkLst>
            <pc:docMk/>
            <pc:sldMk cId="3233326935" sldId="259"/>
            <ac:spMk id="3" creationId="{0A347A99-CBF4-2D68-F7A4-7BE43ADC4EF7}"/>
          </ac:spMkLst>
        </pc:spChg>
        <pc:spChg chg="add mod">
          <ac:chgData name="Oliver HARPER" userId="1b0b46f4-3155-4778-9476-28fe8d67a09f" providerId="ADAL" clId="{AD1C652B-FC80-4500-83BA-F592E2DBE0C7}" dt="2025-07-18T02:13:41.619" v="1235" actId="113"/>
          <ac:spMkLst>
            <pc:docMk/>
            <pc:sldMk cId="3233326935" sldId="259"/>
            <ac:spMk id="27" creationId="{D0ED9F84-D4F5-A1DE-6221-6E52D16AC041}"/>
          </ac:spMkLst>
        </pc:spChg>
        <pc:spChg chg="add mod">
          <ac:chgData name="Oliver HARPER" userId="1b0b46f4-3155-4778-9476-28fe8d67a09f" providerId="ADAL" clId="{AD1C652B-FC80-4500-83BA-F592E2DBE0C7}" dt="2025-07-18T02:13:50.499" v="1258" actId="20577"/>
          <ac:spMkLst>
            <pc:docMk/>
            <pc:sldMk cId="3233326935" sldId="259"/>
            <ac:spMk id="28" creationId="{EF2AAC76-8BCA-1B6F-66C5-66B42A1E3D6E}"/>
          </ac:spMkLst>
        </pc:spChg>
        <pc:spChg chg="add mod">
          <ac:chgData name="Oliver HARPER" userId="1b0b46f4-3155-4778-9476-28fe8d67a09f" providerId="ADAL" clId="{AD1C652B-FC80-4500-83BA-F592E2DBE0C7}" dt="2025-07-18T02:14:11.453" v="1305" actId="20577"/>
          <ac:spMkLst>
            <pc:docMk/>
            <pc:sldMk cId="3233326935" sldId="259"/>
            <ac:spMk id="29" creationId="{F8AE5AC6-6DAE-4AC4-3D39-C1E89DE0C39E}"/>
          </ac:spMkLst>
        </pc:spChg>
        <pc:picChg chg="add del mod">
          <ac:chgData name="Oliver HARPER" userId="1b0b46f4-3155-4778-9476-28fe8d67a09f" providerId="ADAL" clId="{AD1C652B-FC80-4500-83BA-F592E2DBE0C7}" dt="2025-07-18T01:42:31.724" v="1086" actId="478"/>
          <ac:picMkLst>
            <pc:docMk/>
            <pc:sldMk cId="3233326935" sldId="259"/>
            <ac:picMk id="5" creationId="{2794E880-5FE3-5A8E-1F96-771CDBAFEEEC}"/>
          </ac:picMkLst>
        </pc:picChg>
        <pc:picChg chg="add mod">
          <ac:chgData name="Oliver HARPER" userId="1b0b46f4-3155-4778-9476-28fe8d67a09f" providerId="ADAL" clId="{AD1C652B-FC80-4500-83BA-F592E2DBE0C7}" dt="2025-07-18T02:07:35.725" v="1119" actId="1076"/>
          <ac:picMkLst>
            <pc:docMk/>
            <pc:sldMk cId="3233326935" sldId="259"/>
            <ac:picMk id="7" creationId="{AED36A76-A345-E64F-593F-108E96160F45}"/>
          </ac:picMkLst>
        </pc:picChg>
        <pc:picChg chg="add mod">
          <ac:chgData name="Oliver HARPER" userId="1b0b46f4-3155-4778-9476-28fe8d67a09f" providerId="ADAL" clId="{AD1C652B-FC80-4500-83BA-F592E2DBE0C7}" dt="2025-07-18T02:07:39.680" v="1121" actId="1076"/>
          <ac:picMkLst>
            <pc:docMk/>
            <pc:sldMk cId="3233326935" sldId="259"/>
            <ac:picMk id="9" creationId="{0A5559A6-0C33-443E-7636-A86CBEE5740D}"/>
          </ac:picMkLst>
        </pc:picChg>
        <pc:picChg chg="add mod">
          <ac:chgData name="Oliver HARPER" userId="1b0b46f4-3155-4778-9476-28fe8d67a09f" providerId="ADAL" clId="{AD1C652B-FC80-4500-83BA-F592E2DBE0C7}" dt="2025-07-18T02:07:44.520" v="1123" actId="1076"/>
          <ac:picMkLst>
            <pc:docMk/>
            <pc:sldMk cId="3233326935" sldId="259"/>
            <ac:picMk id="11" creationId="{4AC148AA-0EDB-1BD3-4E60-278A3C35115B}"/>
          </ac:picMkLst>
        </pc:picChg>
        <pc:picChg chg="add mod">
          <ac:chgData name="Oliver HARPER" userId="1b0b46f4-3155-4778-9476-28fe8d67a09f" providerId="ADAL" clId="{AD1C652B-FC80-4500-83BA-F592E2DBE0C7}" dt="2025-07-18T02:07:46.328" v="1124" actId="1076"/>
          <ac:picMkLst>
            <pc:docMk/>
            <pc:sldMk cId="3233326935" sldId="259"/>
            <ac:picMk id="13" creationId="{332E23DB-85E6-2C01-A85E-07E116BF2BE4}"/>
          </ac:picMkLst>
        </pc:picChg>
        <pc:picChg chg="add mod">
          <ac:chgData name="Oliver HARPER" userId="1b0b46f4-3155-4778-9476-28fe8d67a09f" providerId="ADAL" clId="{AD1C652B-FC80-4500-83BA-F592E2DBE0C7}" dt="2025-07-18T02:07:42.506" v="1122" actId="1076"/>
          <ac:picMkLst>
            <pc:docMk/>
            <pc:sldMk cId="3233326935" sldId="259"/>
            <ac:picMk id="15" creationId="{E3C8F466-9D18-3D9D-6A0E-E634123BC19A}"/>
          </ac:picMkLst>
        </pc:picChg>
        <pc:cxnChg chg="add mod">
          <ac:chgData name="Oliver HARPER" userId="1b0b46f4-3155-4778-9476-28fe8d67a09f" providerId="ADAL" clId="{AD1C652B-FC80-4500-83BA-F592E2DBE0C7}" dt="2025-07-18T02:12:52.717" v="1201" actId="13822"/>
          <ac:cxnSpMkLst>
            <pc:docMk/>
            <pc:sldMk cId="3233326935" sldId="259"/>
            <ac:cxnSpMk id="17" creationId="{5F094843-9344-5CCB-07F2-8EBE2877FD35}"/>
          </ac:cxnSpMkLst>
        </pc:cxnChg>
        <pc:cxnChg chg="add mod">
          <ac:chgData name="Oliver HARPER" userId="1b0b46f4-3155-4778-9476-28fe8d67a09f" providerId="ADAL" clId="{AD1C652B-FC80-4500-83BA-F592E2DBE0C7}" dt="2025-07-18T02:13:00.566" v="1203" actId="1076"/>
          <ac:cxnSpMkLst>
            <pc:docMk/>
            <pc:sldMk cId="3233326935" sldId="259"/>
            <ac:cxnSpMk id="20" creationId="{32B2E037-F3D6-DFED-F7D2-3F3AC3A0E61B}"/>
          </ac:cxnSpMkLst>
        </pc:cxnChg>
        <pc:cxnChg chg="add mod">
          <ac:chgData name="Oliver HARPER" userId="1b0b46f4-3155-4778-9476-28fe8d67a09f" providerId="ADAL" clId="{AD1C652B-FC80-4500-83BA-F592E2DBE0C7}" dt="2025-07-18T02:13:22.654" v="1212" actId="14100"/>
          <ac:cxnSpMkLst>
            <pc:docMk/>
            <pc:sldMk cId="3233326935" sldId="259"/>
            <ac:cxnSpMk id="21" creationId="{FBC7CD38-CEFF-4B91-4B52-CBF8FDD1E82E}"/>
          </ac:cxnSpMkLst>
        </pc:cxnChg>
        <pc:cxnChg chg="add mod">
          <ac:chgData name="Oliver HARPER" userId="1b0b46f4-3155-4778-9476-28fe8d67a09f" providerId="ADAL" clId="{AD1C652B-FC80-4500-83BA-F592E2DBE0C7}" dt="2025-07-18T02:13:20.273" v="1210" actId="14100"/>
          <ac:cxnSpMkLst>
            <pc:docMk/>
            <pc:sldMk cId="3233326935" sldId="259"/>
            <ac:cxnSpMk id="23" creationId="{1A68B813-01CA-6755-5805-783EB4FA1DF9}"/>
          </ac:cxnSpMkLst>
        </pc:cxnChg>
      </pc:sldChg>
      <pc:sldChg chg="addSp delSp modSp new mod">
        <pc:chgData name="Oliver HARPER" userId="1b0b46f4-3155-4778-9476-28fe8d67a09f" providerId="ADAL" clId="{AD1C652B-FC80-4500-83BA-F592E2DBE0C7}" dt="2025-07-18T02:11:07.363" v="1183" actId="21"/>
        <pc:sldMkLst>
          <pc:docMk/>
          <pc:sldMk cId="2761040583" sldId="260"/>
        </pc:sldMkLst>
        <pc:spChg chg="mod">
          <ac:chgData name="Oliver HARPER" userId="1b0b46f4-3155-4778-9476-28fe8d67a09f" providerId="ADAL" clId="{AD1C652B-FC80-4500-83BA-F592E2DBE0C7}" dt="2025-07-18T02:08:54.884" v="1131" actId="20577"/>
          <ac:spMkLst>
            <pc:docMk/>
            <pc:sldMk cId="2761040583" sldId="260"/>
            <ac:spMk id="2" creationId="{02E3CB8A-633C-F910-F03B-044C30641DB3}"/>
          </ac:spMkLst>
        </pc:spChg>
        <pc:spChg chg="del">
          <ac:chgData name="Oliver HARPER" userId="1b0b46f4-3155-4778-9476-28fe8d67a09f" providerId="ADAL" clId="{AD1C652B-FC80-4500-83BA-F592E2DBE0C7}" dt="2025-07-18T02:08:59.964" v="1132"/>
          <ac:spMkLst>
            <pc:docMk/>
            <pc:sldMk cId="2761040583" sldId="260"/>
            <ac:spMk id="3" creationId="{115AF295-5E6A-E2A5-00BE-B6911FA9B3D8}"/>
          </ac:spMkLst>
        </pc:spChg>
        <pc:picChg chg="add mod">
          <ac:chgData name="Oliver HARPER" userId="1b0b46f4-3155-4778-9476-28fe8d67a09f" providerId="ADAL" clId="{AD1C652B-FC80-4500-83BA-F592E2DBE0C7}" dt="2025-07-18T02:10:04.373" v="1159" actId="1076"/>
          <ac:picMkLst>
            <pc:docMk/>
            <pc:sldMk cId="2761040583" sldId="260"/>
            <ac:picMk id="5" creationId="{4BD5EF6E-0651-0FFB-D960-B7B2C40C3294}"/>
          </ac:picMkLst>
        </pc:picChg>
        <pc:picChg chg="add mod">
          <ac:chgData name="Oliver HARPER" userId="1b0b46f4-3155-4778-9476-28fe8d67a09f" providerId="ADAL" clId="{AD1C652B-FC80-4500-83BA-F592E2DBE0C7}" dt="2025-07-18T02:10:06.433" v="1162" actId="1076"/>
          <ac:picMkLst>
            <pc:docMk/>
            <pc:sldMk cId="2761040583" sldId="260"/>
            <ac:picMk id="7" creationId="{DF539BF6-331B-4DA9-225C-5D924C59FE97}"/>
          </ac:picMkLst>
        </pc:picChg>
        <pc:picChg chg="add mod">
          <ac:chgData name="Oliver HARPER" userId="1b0b46f4-3155-4778-9476-28fe8d67a09f" providerId="ADAL" clId="{AD1C652B-FC80-4500-83BA-F592E2DBE0C7}" dt="2025-07-18T02:10:10.440" v="1165" actId="1076"/>
          <ac:picMkLst>
            <pc:docMk/>
            <pc:sldMk cId="2761040583" sldId="260"/>
            <ac:picMk id="9" creationId="{26D55AB9-C051-02C9-1213-EE423B099C6A}"/>
          </ac:picMkLst>
        </pc:picChg>
        <pc:picChg chg="add mod modCrop">
          <ac:chgData name="Oliver HARPER" userId="1b0b46f4-3155-4778-9476-28fe8d67a09f" providerId="ADAL" clId="{AD1C652B-FC80-4500-83BA-F592E2DBE0C7}" dt="2025-07-18T02:10:25.780" v="1173" actId="1076"/>
          <ac:picMkLst>
            <pc:docMk/>
            <pc:sldMk cId="2761040583" sldId="260"/>
            <ac:picMk id="11" creationId="{8BCEF2BE-274B-CA73-5AB7-4514508D1453}"/>
          </ac:picMkLst>
        </pc:picChg>
        <pc:picChg chg="add mod">
          <ac:chgData name="Oliver HARPER" userId="1b0b46f4-3155-4778-9476-28fe8d67a09f" providerId="ADAL" clId="{AD1C652B-FC80-4500-83BA-F592E2DBE0C7}" dt="2025-07-18T02:10:31.038" v="1177" actId="1076"/>
          <ac:picMkLst>
            <pc:docMk/>
            <pc:sldMk cId="2761040583" sldId="260"/>
            <ac:picMk id="13" creationId="{FF8E5479-9DCE-AEB7-1308-7C7C5F9C04D5}"/>
          </ac:picMkLst>
        </pc:picChg>
        <pc:picChg chg="add del mod">
          <ac:chgData name="Oliver HARPER" userId="1b0b46f4-3155-4778-9476-28fe8d67a09f" providerId="ADAL" clId="{AD1C652B-FC80-4500-83BA-F592E2DBE0C7}" dt="2025-07-18T02:11:07.363" v="1183" actId="21"/>
          <ac:picMkLst>
            <pc:docMk/>
            <pc:sldMk cId="2761040583" sldId="260"/>
            <ac:picMk id="15" creationId="{1005B978-18CC-2F91-53A3-6FD7DB96CB9D}"/>
          </ac:picMkLst>
        </pc:picChg>
      </pc:sldChg>
      <pc:sldChg chg="addSp delSp modSp new mod">
        <pc:chgData name="Oliver HARPER" userId="1b0b46f4-3155-4778-9476-28fe8d67a09f" providerId="ADAL" clId="{AD1C652B-FC80-4500-83BA-F592E2DBE0C7}" dt="2025-07-18T02:11:47.779" v="1193"/>
        <pc:sldMkLst>
          <pc:docMk/>
          <pc:sldMk cId="2750711525" sldId="261"/>
        </pc:sldMkLst>
        <pc:spChg chg="mod">
          <ac:chgData name="Oliver HARPER" userId="1b0b46f4-3155-4778-9476-28fe8d67a09f" providerId="ADAL" clId="{AD1C652B-FC80-4500-83BA-F592E2DBE0C7}" dt="2025-07-18T02:11:47.779" v="1193"/>
          <ac:spMkLst>
            <pc:docMk/>
            <pc:sldMk cId="2750711525" sldId="261"/>
            <ac:spMk id="2" creationId="{C2CB6F81-B190-BAD1-91AF-0D5D9F1286BB}"/>
          </ac:spMkLst>
        </pc:spChg>
        <pc:spChg chg="del">
          <ac:chgData name="Oliver HARPER" userId="1b0b46f4-3155-4778-9476-28fe8d67a09f" providerId="ADAL" clId="{AD1C652B-FC80-4500-83BA-F592E2DBE0C7}" dt="2025-07-18T02:11:35.992" v="1186"/>
          <ac:spMkLst>
            <pc:docMk/>
            <pc:sldMk cId="2750711525" sldId="261"/>
            <ac:spMk id="3" creationId="{7F9A224C-915B-34CA-2D01-8C61BF1789EB}"/>
          </ac:spMkLst>
        </pc:spChg>
        <pc:picChg chg="add mod">
          <ac:chgData name="Oliver HARPER" userId="1b0b46f4-3155-4778-9476-28fe8d67a09f" providerId="ADAL" clId="{AD1C652B-FC80-4500-83BA-F592E2DBE0C7}" dt="2025-07-18T02:11:40.105" v="1192" actId="1076"/>
          <ac:picMkLst>
            <pc:docMk/>
            <pc:sldMk cId="2750711525" sldId="261"/>
            <ac:picMk id="5" creationId="{1F00B1CB-F3D3-89AC-4F7C-A54C6D4E4897}"/>
          </ac:picMkLst>
        </pc:picChg>
        <pc:picChg chg="add mod">
          <ac:chgData name="Oliver HARPER" userId="1b0b46f4-3155-4778-9476-28fe8d67a09f" providerId="ADAL" clId="{AD1C652B-FC80-4500-83BA-F592E2DBE0C7}" dt="2025-07-18T02:11:12.912" v="1185" actId="1076"/>
          <ac:picMkLst>
            <pc:docMk/>
            <pc:sldMk cId="2750711525" sldId="261"/>
            <ac:picMk id="15" creationId="{1005B978-18CC-2F91-53A3-6FD7DB96CB9D}"/>
          </ac:picMkLst>
        </pc:picChg>
      </pc:sldChg>
      <pc:sldChg chg="addSp modSp new mod">
        <pc:chgData name="Oliver HARPER" userId="1b0b46f4-3155-4778-9476-28fe8d67a09f" providerId="ADAL" clId="{AD1C652B-FC80-4500-83BA-F592E2DBE0C7}" dt="2025-07-18T03:57:18.940" v="1452" actId="20577"/>
        <pc:sldMkLst>
          <pc:docMk/>
          <pc:sldMk cId="4209424657" sldId="262"/>
        </pc:sldMkLst>
        <pc:spChg chg="mod">
          <ac:chgData name="Oliver HARPER" userId="1b0b46f4-3155-4778-9476-28fe8d67a09f" providerId="ADAL" clId="{AD1C652B-FC80-4500-83BA-F592E2DBE0C7}" dt="2025-07-18T02:12:26.585" v="1197" actId="20577"/>
          <ac:spMkLst>
            <pc:docMk/>
            <pc:sldMk cId="4209424657" sldId="262"/>
            <ac:spMk id="2" creationId="{2A31C752-B6CD-93F9-75C9-0A173A9E2784}"/>
          </ac:spMkLst>
        </pc:spChg>
        <pc:spChg chg="mod">
          <ac:chgData name="Oliver HARPER" userId="1b0b46f4-3155-4778-9476-28fe8d67a09f" providerId="ADAL" clId="{AD1C652B-FC80-4500-83BA-F592E2DBE0C7}" dt="2025-07-18T03:57:18.940" v="1452" actId="20577"/>
          <ac:spMkLst>
            <pc:docMk/>
            <pc:sldMk cId="4209424657" sldId="262"/>
            <ac:spMk id="3" creationId="{A6B3E7B3-CB53-A003-E554-5AE3F9B91CAD}"/>
          </ac:spMkLst>
        </pc:spChg>
        <pc:picChg chg="add mod">
          <ac:chgData name="Oliver HARPER" userId="1b0b46f4-3155-4778-9476-28fe8d67a09f" providerId="ADAL" clId="{AD1C652B-FC80-4500-83BA-F592E2DBE0C7}" dt="2025-07-18T03:56:35.998" v="1385" actId="1076"/>
          <ac:picMkLst>
            <pc:docMk/>
            <pc:sldMk cId="4209424657" sldId="262"/>
            <ac:picMk id="5" creationId="{26E4D7F9-EA77-7A51-6CC2-231121942154}"/>
          </ac:picMkLst>
        </pc:picChg>
        <pc:picChg chg="add mod">
          <ac:chgData name="Oliver HARPER" userId="1b0b46f4-3155-4778-9476-28fe8d67a09f" providerId="ADAL" clId="{AD1C652B-FC80-4500-83BA-F592E2DBE0C7}" dt="2025-07-18T03:56:32.840" v="1384" actId="1076"/>
          <ac:picMkLst>
            <pc:docMk/>
            <pc:sldMk cId="4209424657" sldId="262"/>
            <ac:picMk id="7" creationId="{D1A8E1F9-48CC-2A34-3EE6-3D590114E9D0}"/>
          </ac:picMkLst>
        </pc:picChg>
        <pc:picChg chg="add mod">
          <ac:chgData name="Oliver HARPER" userId="1b0b46f4-3155-4778-9476-28fe8d67a09f" providerId="ADAL" clId="{AD1C652B-FC80-4500-83BA-F592E2DBE0C7}" dt="2025-07-18T03:56:29.399" v="1383" actId="1076"/>
          <ac:picMkLst>
            <pc:docMk/>
            <pc:sldMk cId="4209424657" sldId="262"/>
            <ac:picMk id="9" creationId="{634C1111-4134-4192-892F-EE0C6AA94277}"/>
          </ac:picMkLst>
        </pc:picChg>
      </pc:sldChg>
      <pc:sldChg chg="modSp new mod modNotesTx">
        <pc:chgData name="Oliver HARPER" userId="1b0b46f4-3155-4778-9476-28fe8d67a09f" providerId="ADAL" clId="{AD1C652B-FC80-4500-83BA-F592E2DBE0C7}" dt="2025-07-18T06:36:04.743" v="2326" actId="20577"/>
        <pc:sldMkLst>
          <pc:docMk/>
          <pc:sldMk cId="2806320446" sldId="263"/>
        </pc:sldMkLst>
        <pc:spChg chg="mod">
          <ac:chgData name="Oliver HARPER" userId="1b0b46f4-3155-4778-9476-28fe8d67a09f" providerId="ADAL" clId="{AD1C652B-FC80-4500-83BA-F592E2DBE0C7}" dt="2025-07-18T06:36:04.743" v="2326" actId="20577"/>
          <ac:spMkLst>
            <pc:docMk/>
            <pc:sldMk cId="2806320446" sldId="263"/>
            <ac:spMk id="2" creationId="{B4474A73-89A5-5C49-C74C-1FD46D61E4AA}"/>
          </ac:spMkLst>
        </pc:spChg>
        <pc:spChg chg="mod">
          <ac:chgData name="Oliver HARPER" userId="1b0b46f4-3155-4778-9476-28fe8d67a09f" providerId="ADAL" clId="{AD1C652B-FC80-4500-83BA-F592E2DBE0C7}" dt="2025-07-18T04:03:10.636" v="1761" actId="20577"/>
          <ac:spMkLst>
            <pc:docMk/>
            <pc:sldMk cId="2806320446" sldId="263"/>
            <ac:spMk id="3" creationId="{BA2E5E2D-E03A-670E-885E-B9C6E9BE62A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75AC32-4E05-4DA5-ABE0-70694E5AE441}" type="datetimeFigureOut">
              <a:rPr lang="en-HK" smtClean="0"/>
              <a:t>18/7/2025</a:t>
            </a:fld>
            <a:endParaRPr lang="en-H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D3F7D2-8579-45C2-80A5-82AF8420A8B9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906414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dirty="0"/>
              <a:t>https://star-lab.am/upload/iblock/e10/qhzay9oczkvfv9gipyua7kurxjjyow87/508_dolomitemicrofluidics.pdf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3F7D2-8579-45C2-80A5-82AF8420A8B9}" type="slidenum">
              <a:rPr lang="en-HK" smtClean="0"/>
              <a:t>4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535517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HK" dirty="0"/>
              <a:t>Concept for stackable devices … what pressure changes and flow rate when stacked?… what size LNP… stackable and </a:t>
            </a:r>
            <a:r>
              <a:rPr lang="en-HK" dirty="0" err="1"/>
              <a:t>slottable</a:t>
            </a:r>
            <a:r>
              <a:rPr lang="en-HK" dirty="0"/>
              <a:t> </a:t>
            </a:r>
          </a:p>
          <a:p>
            <a:pPr marL="228600" indent="-228600">
              <a:buAutoNum type="arabicPeriod"/>
            </a:pPr>
            <a:r>
              <a:rPr lang="en-HK" dirty="0"/>
              <a:t>City-U don’t recommend PDMS, recommended glass </a:t>
            </a:r>
          </a:p>
          <a:p>
            <a:pPr marL="685800" lvl="1" indent="-228600">
              <a:buAutoNum type="arabicPeriod"/>
            </a:pPr>
            <a:r>
              <a:rPr lang="en-HK" dirty="0"/>
              <a:t>Further info about the design under this scope </a:t>
            </a:r>
          </a:p>
          <a:p>
            <a:pPr marL="685800" lvl="1" indent="-228600">
              <a:buAutoNum type="arabicPeriod"/>
            </a:pPr>
            <a:r>
              <a:rPr lang="en-HK" dirty="0"/>
              <a:t>1.4 </a:t>
            </a:r>
            <a:r>
              <a:rPr lang="en-HK" dirty="0" err="1"/>
              <a:t>mn</a:t>
            </a:r>
            <a:r>
              <a:rPr lang="en-HK" dirty="0"/>
              <a:t> HK$ … 700k for R&amp;D … advise whether this can be done or limit the scope … can be </a:t>
            </a:r>
            <a:r>
              <a:rPr lang="en-HK" dirty="0" err="1"/>
              <a:t>outsurced</a:t>
            </a:r>
            <a:r>
              <a:rPr lang="en-HK" dirty="0"/>
              <a:t> to external party </a:t>
            </a:r>
          </a:p>
          <a:p>
            <a:pPr marL="685800" lvl="1" indent="-228600">
              <a:buAutoNum type="arabicPeriod"/>
            </a:pPr>
            <a:r>
              <a:rPr lang="en-HK" dirty="0"/>
              <a:t>Comparison of 1 vs 10 chips (small number) </a:t>
            </a:r>
          </a:p>
          <a:p>
            <a:pPr marL="685800" lvl="1" indent="-228600">
              <a:buAutoNum type="arabicPeriod"/>
            </a:pPr>
            <a:r>
              <a:rPr lang="en-HK" dirty="0"/>
              <a:t>SIMPLE SOLUTION --- PROTOTYPING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3F7D2-8579-45C2-80A5-82AF8420A8B9}" type="slidenum">
              <a:rPr lang="en-HK" smtClean="0"/>
              <a:t>8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602822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916A0-A5F8-111D-BBA9-7C9DDFC5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F8001A-102D-CDD8-F35D-03A445A100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C8552-5DF7-8C23-EDE4-BD5844F76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130D-2DBC-4DC9-A20F-FB7378CD50C5}" type="datetimeFigureOut">
              <a:rPr lang="en-HK" smtClean="0"/>
              <a:t>18/7/2025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B4171-7230-0144-415E-A0F986AA2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2FCE7-B6E8-542E-35F5-6E256816F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65423-19D3-4AB6-830A-D2E5F292E208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28756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22D7D-49CA-138F-FFCB-F8FD13DE4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3FD110-46EE-6669-FD8C-FEE065ECA6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0CC37-053C-C6F1-A308-62A0552DE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130D-2DBC-4DC9-A20F-FB7378CD50C5}" type="datetimeFigureOut">
              <a:rPr lang="en-HK" smtClean="0"/>
              <a:t>18/7/2025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7DEE5-59ED-FC73-6234-79B236E50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9C424-25B6-3D89-F50D-801C078AA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65423-19D3-4AB6-830A-D2E5F292E208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645543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13A2FA-FA0A-E0B1-A472-AC89D0D962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10998E-1EBF-B664-F7A0-9219F1E393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78CDF-4E58-F4C1-38D5-E1559F6CB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130D-2DBC-4DC9-A20F-FB7378CD50C5}" type="datetimeFigureOut">
              <a:rPr lang="en-HK" smtClean="0"/>
              <a:t>18/7/2025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983FF-BBAE-65D2-2CC5-B8A19418B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C89D8-E039-7360-AB33-F24E7DFC5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65423-19D3-4AB6-830A-D2E5F292E208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639963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C9639-E195-411D-5E19-3384758BF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35572-2E57-E7C6-952B-2A35AD3A3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2AE34-4FB9-C3FE-63B4-C9D7AA6D4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130D-2DBC-4DC9-A20F-FB7378CD50C5}" type="datetimeFigureOut">
              <a:rPr lang="en-HK" smtClean="0"/>
              <a:t>18/7/2025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C48D9-AC9E-89C4-135E-D64A21570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1793BA-391F-EC66-CDCC-2913C5CBE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65423-19D3-4AB6-830A-D2E5F292E208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083983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4E273-1EEA-6859-D853-7112E25FC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F4B5C-B73E-83D7-6F84-2EC8A62C4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79176-05EF-AD0F-A3D0-EC13C1FFD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130D-2DBC-4DC9-A20F-FB7378CD50C5}" type="datetimeFigureOut">
              <a:rPr lang="en-HK" smtClean="0"/>
              <a:t>18/7/2025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E5A42-4D9C-F19F-E7E2-DE772B24E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61F99-984E-7404-2B82-8AE752FD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65423-19D3-4AB6-830A-D2E5F292E208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915183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EE9F8-5C4D-6853-156C-0FB79E78A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D87E8-D8B8-CF25-3AFD-C59F874CF8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1116BF-FB31-8587-FAA9-C96E55270B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FEF45C-D84C-8D03-5830-5E9B95A8C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130D-2DBC-4DC9-A20F-FB7378CD50C5}" type="datetimeFigureOut">
              <a:rPr lang="en-HK" smtClean="0"/>
              <a:t>18/7/2025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782E7B-F8D7-550B-364E-E80C270E1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095383-2147-4B83-D218-D1867B939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65423-19D3-4AB6-830A-D2E5F292E208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99099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35843-7071-78CB-AA9C-46CB3ADC5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4E6D3-72F6-CF7D-8349-0D0BE7230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6E815D-314B-366B-A963-ADE3782D2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6144D0-3B48-6FEA-79E8-7E95DB6024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0E818F-5BE8-DF6C-0A1B-8CDBBCD4A6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7904EB-325C-4318-16A5-B5C513651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130D-2DBC-4DC9-A20F-FB7378CD50C5}" type="datetimeFigureOut">
              <a:rPr lang="en-HK" smtClean="0"/>
              <a:t>18/7/2025</a:t>
            </a:fld>
            <a:endParaRPr lang="en-H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54DF2E-2917-0B2C-7D53-8F1FED414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477A30-69FC-5C9C-E348-30B65A3F4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65423-19D3-4AB6-830A-D2E5F292E208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255792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1BC51-80D9-DDE5-CD91-2CB510A30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56806D-863B-AFD7-3883-DE6967086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130D-2DBC-4DC9-A20F-FB7378CD50C5}" type="datetimeFigureOut">
              <a:rPr lang="en-HK" smtClean="0"/>
              <a:t>18/7/2025</a:t>
            </a:fld>
            <a:endParaRPr lang="en-H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BCAE2F-34D9-29FB-33F5-FCE516241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09A24-263A-D202-76E0-F0E4D984B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65423-19D3-4AB6-830A-D2E5F292E208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755290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D0FA-A34F-3045-730F-DED14CAD1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130D-2DBC-4DC9-A20F-FB7378CD50C5}" type="datetimeFigureOut">
              <a:rPr lang="en-HK" smtClean="0"/>
              <a:t>18/7/2025</a:t>
            </a:fld>
            <a:endParaRPr lang="en-H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788686-BB9E-D3B1-85D1-445BCC120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AFC2D-CC5D-E641-4EF4-091AFE9D7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65423-19D3-4AB6-830A-D2E5F292E208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983008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A0804-BDB4-C2C7-712A-22AED9EA0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E11EB-5F1D-4680-7757-9979FBA03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D520A4-2801-4C6E-11D9-3ED7A9407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D5FBB6-5C39-1A07-E92A-8BC698F14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130D-2DBC-4DC9-A20F-FB7378CD50C5}" type="datetimeFigureOut">
              <a:rPr lang="en-HK" smtClean="0"/>
              <a:t>18/7/2025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3D977-96D6-225C-F8C1-3B3000002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33BCC9-2893-8D6F-E355-60B8CBB46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65423-19D3-4AB6-830A-D2E5F292E208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513727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E2FCA-59D1-E768-6ED0-0D2A16B3D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0069F9-A1BA-2FB2-225A-DD7AFECD6B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5D371F-B6DA-08AC-C85A-376249D68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8CC28-92F8-5F92-CFA6-4076A27C5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130D-2DBC-4DC9-A20F-FB7378CD50C5}" type="datetimeFigureOut">
              <a:rPr lang="en-HK" smtClean="0"/>
              <a:t>18/7/2025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0A865-97F4-93C3-123B-E6CC7AFBC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9F79F9-33C6-8420-2ED8-DC1EE9306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65423-19D3-4AB6-830A-D2E5F292E208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67810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C7C1C4-3AD6-C8EA-9241-F35707F6E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4FA83-9DA0-0EA9-F8B1-2DA230D90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84551-1965-F6D1-EC42-0982BD5D77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6C130D-2DBC-4DC9-A20F-FB7378CD50C5}" type="datetimeFigureOut">
              <a:rPr lang="en-HK" smtClean="0"/>
              <a:t>18/7/2025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6AAE8-9FBA-09E2-BCC9-536B23D1B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F76F7A-610F-F22C-B104-1EBFB239AE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265423-19D3-4AB6-830A-D2E5F292E208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115422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9EBDE-A6FD-6B94-5201-2D8CDC969A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HK" dirty="0"/>
              <a:t>Progress Report [ITSP]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553B5E-98D3-D5C3-C01D-E08F97DA00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3304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92967-5765-5764-456E-FC9B0DEF5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Project 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42DFB-81B7-D813-1871-C3B76555A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Objective – Develop a  stackable, flexible microfluidic system for high-throughput lipid nanoparticles (LNP production) bridging R&amp;D and manufacturing gaps </a:t>
            </a:r>
          </a:p>
          <a:p>
            <a:r>
              <a:rPr lang="en-HK" dirty="0"/>
              <a:t>Industry Need – Address HKPC’s  challenge of inconsistent LNP properties due to discrepancies between R&amp;D (microfluidics) and manufacturing methods (bulk mixing).</a:t>
            </a:r>
          </a:p>
        </p:txBody>
      </p:sp>
    </p:spTree>
    <p:extLst>
      <p:ext uri="{BB962C8B-B14F-4D97-AF65-F5344CB8AC3E}">
        <p14:creationId xmlns:p14="http://schemas.microsoft.com/office/powerpoint/2010/main" val="815085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9B1F1-84DE-EACC-026A-601F8774E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Literature Review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29CE6-54F2-6034-30C1-3DC29EF63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HK" dirty="0"/>
              <a:t>Need to conduct comprehensive review of LNP production methods:</a:t>
            </a:r>
          </a:p>
          <a:p>
            <a:pPr lvl="1"/>
            <a:r>
              <a:rPr lang="en-HK" dirty="0"/>
              <a:t>Microfluidic Mixing – offers precise control of particle size and reproducibility. </a:t>
            </a:r>
          </a:p>
          <a:p>
            <a:pPr lvl="1"/>
            <a:r>
              <a:rPr lang="en-HK" dirty="0"/>
              <a:t>Bulk Mixing – How industry scales and how this affect drug efficacy </a:t>
            </a:r>
          </a:p>
          <a:p>
            <a:pPr lvl="1"/>
            <a:r>
              <a:rPr lang="en-HK" dirty="0"/>
              <a:t>Hybrid/Automated Bulk Micing – What are the emerging strategies to combine precision and scale. </a:t>
            </a:r>
          </a:p>
          <a:p>
            <a:r>
              <a:rPr lang="en-HK" dirty="0"/>
              <a:t>Assessing microfluidic chip geometries </a:t>
            </a:r>
          </a:p>
          <a:p>
            <a:pPr lvl="1"/>
            <a:r>
              <a:rPr lang="en-HK" dirty="0"/>
              <a:t>HFF, SHM, T-junction, Baffles and Bifurcation mixers </a:t>
            </a:r>
          </a:p>
          <a:p>
            <a:r>
              <a:rPr lang="en-HK" dirty="0"/>
              <a:t>Identified some commercial platforms for scaling strategy </a:t>
            </a:r>
          </a:p>
          <a:p>
            <a:pPr lvl="1"/>
            <a:r>
              <a:rPr lang="en-HK" dirty="0" err="1"/>
              <a:t>NanoAssemblr</a:t>
            </a:r>
            <a:r>
              <a:rPr lang="en-HK" dirty="0"/>
              <a:t> </a:t>
            </a:r>
          </a:p>
          <a:p>
            <a:pPr lvl="1"/>
            <a:r>
              <a:rPr lang="en-HK" dirty="0" err="1"/>
              <a:t>insideTX</a:t>
            </a:r>
            <a:r>
              <a:rPr lang="en-HK" dirty="0"/>
              <a:t> Tamara </a:t>
            </a:r>
          </a:p>
        </p:txBody>
      </p:sp>
    </p:spTree>
    <p:extLst>
      <p:ext uri="{BB962C8B-B14F-4D97-AF65-F5344CB8AC3E}">
        <p14:creationId xmlns:p14="http://schemas.microsoft.com/office/powerpoint/2010/main" val="1724003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40478-7C56-1D34-E850-457254E65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Design Concept </a:t>
            </a:r>
          </a:p>
        </p:txBody>
      </p:sp>
      <p:pic>
        <p:nvPicPr>
          <p:cNvPr id="9" name="Content Placeholder 8" descr="A diagram of a chip&#10;&#10;AI-generated content may be incorrect.">
            <a:extLst>
              <a:ext uri="{FF2B5EF4-FFF2-40B4-BE49-F238E27FC236}">
                <a16:creationId xmlns:a16="http://schemas.microsoft.com/office/drawing/2014/main" id="{0A5559A6-0C33-443E-7636-A86CBEE57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31" y="2312987"/>
            <a:ext cx="3856632" cy="223202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D36A76-A345-E64F-593F-108E96160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84" y="2201079"/>
            <a:ext cx="2362530" cy="2848373"/>
          </a:xfrm>
          <a:prstGeom prst="rect">
            <a:avLst/>
          </a:prstGeom>
        </p:spPr>
      </p:pic>
      <p:pic>
        <p:nvPicPr>
          <p:cNvPr id="11" name="Picture 10" descr="A white round object with blue buttons and blue screen&#10;&#10;AI-generated content may be incorrect.">
            <a:extLst>
              <a:ext uri="{FF2B5EF4-FFF2-40B4-BE49-F238E27FC236}">
                <a16:creationId xmlns:a16="http://schemas.microsoft.com/office/drawing/2014/main" id="{4AC148AA-0EDB-1BD3-4E60-278A3C351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633" y="243760"/>
            <a:ext cx="3358361" cy="2119009"/>
          </a:xfrm>
          <a:prstGeom prst="rect">
            <a:avLst/>
          </a:prstGeom>
        </p:spPr>
      </p:pic>
      <p:pic>
        <p:nvPicPr>
          <p:cNvPr id="13" name="Picture 12" descr="A group of machines with text&#10;&#10;AI-generated content may be incorrect.">
            <a:extLst>
              <a:ext uri="{FF2B5EF4-FFF2-40B4-BE49-F238E27FC236}">
                <a16:creationId xmlns:a16="http://schemas.microsoft.com/office/drawing/2014/main" id="{332E23DB-85E6-2C01-A85E-07E116BF2B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118" y="4887764"/>
            <a:ext cx="4082143" cy="18607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C8F466-9D18-3D9D-6A0E-E634123BC1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1874" y="2484134"/>
            <a:ext cx="3856632" cy="228226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F094843-9344-5CCB-07F2-8EBE2877FD35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881614" y="3625266"/>
            <a:ext cx="92229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B2E037-F3D6-DFED-F7D2-3F3AC3A0E61B}"/>
              </a:ext>
            </a:extLst>
          </p:cNvPr>
          <p:cNvCxnSpPr>
            <a:cxnSpLocks/>
          </p:cNvCxnSpPr>
          <p:nvPr/>
        </p:nvCxnSpPr>
        <p:spPr>
          <a:xfrm>
            <a:off x="7249398" y="3329610"/>
            <a:ext cx="92229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C7CD38-CEFF-4B91-4B52-CBF8FDD1E82E}"/>
              </a:ext>
            </a:extLst>
          </p:cNvPr>
          <p:cNvCxnSpPr>
            <a:cxnSpLocks/>
          </p:cNvCxnSpPr>
          <p:nvPr/>
        </p:nvCxnSpPr>
        <p:spPr>
          <a:xfrm flipV="1">
            <a:off x="7333488" y="1334210"/>
            <a:ext cx="514384" cy="19076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A68B813-01CA-6755-5805-783EB4FA1DF9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7333488" y="3329610"/>
            <a:ext cx="585630" cy="24885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0ED9F84-D4F5-A1DE-6221-6E52D16AC041}"/>
              </a:ext>
            </a:extLst>
          </p:cNvPr>
          <p:cNvSpPr txBox="1"/>
          <p:nvPr/>
        </p:nvSpPr>
        <p:spPr>
          <a:xfrm>
            <a:off x="731520" y="5705856"/>
            <a:ext cx="2150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dirty="0"/>
              <a:t>Stacked Chip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2AAC76-8BCA-1B6F-66C5-66B42A1E3D6E}"/>
              </a:ext>
            </a:extLst>
          </p:cNvPr>
          <p:cNvSpPr txBox="1"/>
          <p:nvPr/>
        </p:nvSpPr>
        <p:spPr>
          <a:xfrm>
            <a:off x="4489100" y="5448820"/>
            <a:ext cx="2150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dirty="0"/>
              <a:t>Multi Channel Mixing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AE5AC6-6DAE-4AC4-3D39-C1E89DE0C39E}"/>
              </a:ext>
            </a:extLst>
          </p:cNvPr>
          <p:cNvSpPr txBox="1"/>
          <p:nvPr/>
        </p:nvSpPr>
        <p:spPr>
          <a:xfrm>
            <a:off x="9662160" y="109459"/>
            <a:ext cx="2150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dirty="0"/>
              <a:t>Automated flow control hardware </a:t>
            </a:r>
          </a:p>
        </p:txBody>
      </p:sp>
    </p:spTree>
    <p:extLst>
      <p:ext uri="{BB962C8B-B14F-4D97-AF65-F5344CB8AC3E}">
        <p14:creationId xmlns:p14="http://schemas.microsoft.com/office/powerpoint/2010/main" val="3233326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3CB8A-633C-F910-F03B-044C3064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 err="1"/>
              <a:t>iLiNP</a:t>
            </a:r>
            <a:r>
              <a:rPr lang="en-HK" dirty="0"/>
              <a:t> </a:t>
            </a:r>
          </a:p>
        </p:txBody>
      </p:sp>
      <p:pic>
        <p:nvPicPr>
          <p:cNvPr id="5" name="Content Placeholder 4" descr="A diagram of a device with water drops&#10;&#10;AI-generated content may be incorrect.">
            <a:extLst>
              <a:ext uri="{FF2B5EF4-FFF2-40B4-BE49-F238E27FC236}">
                <a16:creationId xmlns:a16="http://schemas.microsoft.com/office/drawing/2014/main" id="{4BD5EF6E-0651-0FFB-D960-B7B2C40C32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0" y="136216"/>
            <a:ext cx="6667500" cy="2019300"/>
          </a:xfrm>
        </p:spPr>
      </p:pic>
      <p:pic>
        <p:nvPicPr>
          <p:cNvPr id="7" name="Picture 6" descr="A diagram of different types of micro-mixing&#10;&#10;AI-generated content may be incorrect.">
            <a:extLst>
              <a:ext uri="{FF2B5EF4-FFF2-40B4-BE49-F238E27FC236}">
                <a16:creationId xmlns:a16="http://schemas.microsoft.com/office/drawing/2014/main" id="{DF539BF6-331B-4DA9-225C-5D924C59F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24" y="1262499"/>
            <a:ext cx="4742252" cy="2594690"/>
          </a:xfrm>
          <a:prstGeom prst="rect">
            <a:avLst/>
          </a:prstGeom>
        </p:spPr>
      </p:pic>
      <p:pic>
        <p:nvPicPr>
          <p:cNvPr id="9" name="Picture 8" descr="A diagram of a structure&#10;&#10;AI-generated content may be incorrect.">
            <a:extLst>
              <a:ext uri="{FF2B5EF4-FFF2-40B4-BE49-F238E27FC236}">
                <a16:creationId xmlns:a16="http://schemas.microsoft.com/office/drawing/2014/main" id="{26D55AB9-C051-02C9-1213-EE423B099C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77" y="3872067"/>
            <a:ext cx="3198690" cy="2985933"/>
          </a:xfrm>
          <a:prstGeom prst="rect">
            <a:avLst/>
          </a:prstGeom>
        </p:spPr>
      </p:pic>
      <p:pic>
        <p:nvPicPr>
          <p:cNvPr id="11" name="Picture 10" descr="A diagram of a device&#10;&#10;AI-generated content may be incorrect.">
            <a:extLst>
              <a:ext uri="{FF2B5EF4-FFF2-40B4-BE49-F238E27FC236}">
                <a16:creationId xmlns:a16="http://schemas.microsoft.com/office/drawing/2014/main" id="{8BCEF2BE-274B-CA73-5AB7-4514508D14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1" t="12893" r="9333" b="13715"/>
          <a:stretch>
            <a:fillRect/>
          </a:stretch>
        </p:blipFill>
        <p:spPr>
          <a:xfrm>
            <a:off x="3428467" y="4079571"/>
            <a:ext cx="5596360" cy="2620808"/>
          </a:xfrm>
          <a:prstGeom prst="rect">
            <a:avLst/>
          </a:prstGeom>
        </p:spPr>
      </p:pic>
      <p:pic>
        <p:nvPicPr>
          <p:cNvPr id="13" name="Picture 12" descr="A diagram of a machine&#10;&#10;AI-generated content may be incorrect.">
            <a:extLst>
              <a:ext uri="{FF2B5EF4-FFF2-40B4-BE49-F238E27FC236}">
                <a16:creationId xmlns:a16="http://schemas.microsoft.com/office/drawing/2014/main" id="{FF8E5479-9DCE-AEB7-1308-7C7C5F9C04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222" y="2247399"/>
            <a:ext cx="3763754" cy="220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40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B6F81-B190-BAD1-91AF-0D5D9F128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 err="1"/>
              <a:t>iLiNP</a:t>
            </a:r>
            <a:r>
              <a:rPr lang="en-HK" dirty="0"/>
              <a:t> </a:t>
            </a:r>
          </a:p>
        </p:txBody>
      </p:sp>
      <p:pic>
        <p:nvPicPr>
          <p:cNvPr id="5" name="Content Placeholder 4" descr="Diagram of lipid nanoparticles&#10;&#10;AI-generated content may be incorrect.">
            <a:extLst>
              <a:ext uri="{FF2B5EF4-FFF2-40B4-BE49-F238E27FC236}">
                <a16:creationId xmlns:a16="http://schemas.microsoft.com/office/drawing/2014/main" id="{1F00B1CB-F3D3-89AC-4F7C-A54C6D4E4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21" y="2361276"/>
            <a:ext cx="7397687" cy="4131599"/>
          </a:xfrm>
        </p:spPr>
      </p:pic>
      <p:pic>
        <p:nvPicPr>
          <p:cNvPr id="15" name="Picture 14" descr="A diagram of a flow direction&#10;&#10;AI-generated content may be incorrect.">
            <a:extLst>
              <a:ext uri="{FF2B5EF4-FFF2-40B4-BE49-F238E27FC236}">
                <a16:creationId xmlns:a16="http://schemas.microsoft.com/office/drawing/2014/main" id="{1005B978-18CC-2F91-53A3-6FD7DB96C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235" y="0"/>
            <a:ext cx="3222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711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C752-B6CD-93F9-75C9-0A173A9E2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CFD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3E7B3-CB53-A003-E554-5AE3F9B91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Not exactly sure how to use yet </a:t>
            </a:r>
          </a:p>
          <a:p>
            <a:pPr lvl="1"/>
            <a:r>
              <a:rPr lang="en-HK" dirty="0"/>
              <a:t>Comparing different Mixing designs </a:t>
            </a:r>
          </a:p>
          <a:p>
            <a:pPr lvl="1"/>
            <a:r>
              <a:rPr lang="en-HK" dirty="0"/>
              <a:t>Multi channel mixing for throughput</a:t>
            </a:r>
          </a:p>
        </p:txBody>
      </p:sp>
      <p:pic>
        <p:nvPicPr>
          <p:cNvPr id="5" name="Picture 4" descr="A white background with blue and pink dots&#10;&#10;AI-generated content may be incorrect.">
            <a:extLst>
              <a:ext uri="{FF2B5EF4-FFF2-40B4-BE49-F238E27FC236}">
                <a16:creationId xmlns:a16="http://schemas.microsoft.com/office/drawing/2014/main" id="{26E4D7F9-EA77-7A51-6CC2-231121942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84" y="4364394"/>
            <a:ext cx="5715000" cy="1419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A8E1F9-48CC-2A34-3EE6-3D590114E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284" y="5942603"/>
            <a:ext cx="6925642" cy="866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4C1111-4134-4192-892F-EE0C6AA94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009" y="48501"/>
            <a:ext cx="4433991" cy="612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24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74A73-89A5-5C49-C74C-1FD46D61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Q</a:t>
            </a:r>
            <a:r>
              <a:rPr lang="en-HK"/>
              <a:t>uestions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E5E2D-E03A-670E-885E-B9C6E9BE6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General system or specific NLP? </a:t>
            </a:r>
          </a:p>
          <a:p>
            <a:r>
              <a:rPr lang="en-HK" dirty="0"/>
              <a:t>Development </a:t>
            </a:r>
          </a:p>
          <a:p>
            <a:pPr lvl="1"/>
            <a:r>
              <a:rPr lang="en-HK" dirty="0"/>
              <a:t>Manufacturing few chips or ask City-U</a:t>
            </a:r>
          </a:p>
          <a:p>
            <a:r>
              <a:rPr lang="en-HK" dirty="0"/>
              <a:t>Report</a:t>
            </a:r>
          </a:p>
          <a:p>
            <a:pPr lvl="1"/>
            <a:r>
              <a:rPr lang="en-HK" dirty="0"/>
              <a:t>Literature review </a:t>
            </a:r>
          </a:p>
          <a:p>
            <a:pPr lvl="1"/>
            <a:r>
              <a:rPr lang="en-HK" dirty="0"/>
              <a:t>2x scalable solution + Analysis with costs &amp; timeline </a:t>
            </a:r>
          </a:p>
          <a:p>
            <a:pPr lvl="1"/>
            <a:r>
              <a:rPr lang="en-HK" dirty="0"/>
              <a:t>Physical chip? </a:t>
            </a:r>
          </a:p>
          <a:p>
            <a:r>
              <a:rPr lang="en-HK" dirty="0"/>
              <a:t>How was the microfluidic overview presentation? </a:t>
            </a:r>
          </a:p>
        </p:txBody>
      </p:sp>
    </p:spTree>
    <p:extLst>
      <p:ext uri="{BB962C8B-B14F-4D97-AF65-F5344CB8AC3E}">
        <p14:creationId xmlns:p14="http://schemas.microsoft.com/office/powerpoint/2010/main" val="2806320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298</Words>
  <Application>Microsoft Office PowerPoint</Application>
  <PresentationFormat>Widescreen</PresentationFormat>
  <Paragraphs>42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Progress Report [ITSP] </vt:lpstr>
      <vt:lpstr>Project Overview </vt:lpstr>
      <vt:lpstr>Literature Review </vt:lpstr>
      <vt:lpstr>Design Concept </vt:lpstr>
      <vt:lpstr>iLiNP </vt:lpstr>
      <vt:lpstr>iLiNP </vt:lpstr>
      <vt:lpstr>CFD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Oliver HARPER</dc:creator>
  <cp:lastModifiedBy>Oliver HARPER</cp:lastModifiedBy>
  <cp:revision>1</cp:revision>
  <dcterms:created xsi:type="dcterms:W3CDTF">2025-07-18T01:28:15Z</dcterms:created>
  <dcterms:modified xsi:type="dcterms:W3CDTF">2025-07-18T06:36:05Z</dcterms:modified>
</cp:coreProperties>
</file>